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9"/>
  </p:notesMasterIdLst>
  <p:sldIdLst>
    <p:sldId id="256" r:id="rId2"/>
    <p:sldId id="260" r:id="rId3"/>
    <p:sldId id="257" r:id="rId4"/>
    <p:sldId id="262" r:id="rId5"/>
    <p:sldId id="259" r:id="rId6"/>
    <p:sldId id="261" r:id="rId7"/>
    <p:sldId id="263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806eitender" initials="w" lastIdx="1" clrIdx="0">
    <p:extLst>
      <p:ext uri="{19B8F6BF-5375-455C-9EA6-DF929625EA0E}">
        <p15:presenceInfo xmlns:p15="http://schemas.microsoft.com/office/powerpoint/2012/main" userId="w806eiten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884" autoAdjust="0"/>
  </p:normalViewPr>
  <p:slideViewPr>
    <p:cSldViewPr snapToGrid="0">
      <p:cViewPr varScale="1">
        <p:scale>
          <a:sx n="100" d="100"/>
          <a:sy n="100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31CE0-67C4-4F4F-8403-9495E0BF8A8A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1C818-D4C9-40FA-84E7-00D1403A72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4688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大家好，我這次做的是一個神奇寶貝猜猜我是誰的小遊戲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1C818-D4C9-40FA-84E7-00D1403A72D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557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1C818-D4C9-40FA-84E7-00D1403A72D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364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那我製作的過程是先測試一隻我主要想要用到的哪些功能，像這隻水箭龜點開會跳出作答頁還有提示，做完一隻後塞到網頁對應</a:t>
            </a:r>
            <a:r>
              <a:rPr lang="zh-TW" altLang="en-US"/>
              <a:t>的位置排版</a:t>
            </a:r>
            <a:r>
              <a:rPr lang="en-US" altLang="zh-TW"/>
              <a:t>/</a:t>
            </a:r>
            <a:r>
              <a:rPr lang="zh-TW" altLang="en-US" dirty="0"/>
              <a:t>，再把所有功能完成，最後製作首頁的遊戲介紹頁面，那我們直接看網頁說明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1C818-D4C9-40FA-84E7-00D1403A72D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832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首先我要將</a:t>
            </a:r>
            <a:r>
              <a:rPr lang="en-US" altLang="zh-TW" dirty="0"/>
              <a:t>151</a:t>
            </a:r>
            <a:r>
              <a:rPr lang="zh-TW" altLang="en-US" dirty="0"/>
              <a:t>隻答案登入才有辦法玩，還有</a:t>
            </a:r>
            <a:r>
              <a:rPr lang="en-US" altLang="zh-TW" dirty="0"/>
              <a:t>151</a:t>
            </a:r>
            <a:r>
              <a:rPr lang="zh-TW" altLang="en-US" dirty="0"/>
              <a:t>張圖片，要不是只有第一代我就要吐血了，希望老師趕快教爬蟲。</a:t>
            </a:r>
            <a:endParaRPr lang="en-US" altLang="zh-TW" dirty="0"/>
          </a:p>
          <a:p>
            <a:r>
              <a:rPr lang="zh-TW" altLang="en-US" dirty="0"/>
              <a:t>這是我自己想的資料結構，用一個陣列包住物件，每個物件就是一隻神奇寶貝，這樣陣列的索引碼就會對應到神奇寶貝的編號，每一隻的屬性分別有自己的號碼、名字正確答案、還有原型態對應的編號，以及進化型有幾隻。那程式總共有幾個敘述跟</a:t>
            </a:r>
            <a:r>
              <a:rPr lang="en-US" altLang="zh-TW" dirty="0"/>
              <a:t>7</a:t>
            </a:r>
            <a:r>
              <a:rPr lang="zh-TW" altLang="en-US" dirty="0"/>
              <a:t>個</a:t>
            </a:r>
            <a:r>
              <a:rPr lang="en-US" altLang="zh-TW" dirty="0"/>
              <a:t>button</a:t>
            </a:r>
            <a:r>
              <a:rPr lang="zh-TW" altLang="en-US" dirty="0"/>
              <a:t>要去設計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1C818-D4C9-40FA-84E7-00D1403A72D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071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像這個進化型的提示按鈕，因為選中的是</a:t>
            </a:r>
            <a:r>
              <a:rPr lang="en-US" altLang="zh-TW" b="1" dirty="0"/>
              <a:t>button</a:t>
            </a:r>
            <a:r>
              <a:rPr lang="zh-TW" altLang="en-US" b="1" dirty="0"/>
              <a:t>的</a:t>
            </a:r>
            <a:r>
              <a:rPr lang="en-US" altLang="zh-TW" b="1" dirty="0"/>
              <a:t>class</a:t>
            </a:r>
            <a:r>
              <a:rPr lang="zh-TW" altLang="en-US" b="1" dirty="0"/>
              <a:t>，所以必須告訴它</a:t>
            </a:r>
            <a:r>
              <a:rPr lang="zh-TW" altLang="en-US" dirty="0"/>
              <a:t>每一題的題號</a:t>
            </a:r>
            <a:r>
              <a:rPr lang="en-US" altLang="zh-TW" dirty="0"/>
              <a:t>n</a:t>
            </a:r>
            <a:r>
              <a:rPr lang="zh-TW" altLang="en-US" dirty="0"/>
              <a:t>，</a:t>
            </a:r>
            <a:r>
              <a:rPr lang="en-US" altLang="zh-TW" dirty="0"/>
              <a:t>/</a:t>
            </a:r>
            <a:r>
              <a:rPr lang="zh-TW" altLang="en-US" dirty="0"/>
              <a:t>然後要從</a:t>
            </a:r>
            <a:r>
              <a:rPr lang="en-US" altLang="zh-TW" dirty="0"/>
              <a:t>button</a:t>
            </a:r>
            <a:r>
              <a:rPr lang="zh-TW" altLang="en-US" dirty="0"/>
              <a:t>的位置選到</a:t>
            </a:r>
            <a:r>
              <a:rPr lang="en-US" altLang="zh-TW" dirty="0" err="1"/>
              <a:t>img</a:t>
            </a:r>
            <a:r>
              <a:rPr lang="zh-TW" altLang="en-US" dirty="0"/>
              <a:t>的位置，因為神奇寶貝圖案在一開始會由程式插入，它的檔名就是牠的編號，從編號就可以找到原型態跟最終型態。再來</a:t>
            </a:r>
            <a:r>
              <a:rPr lang="en-US" altLang="zh-TW" dirty="0"/>
              <a:t>if</a:t>
            </a:r>
            <a:r>
              <a:rPr lang="zh-TW" altLang="en-US" dirty="0"/>
              <a:t>判斷</a:t>
            </a:r>
            <a:r>
              <a:rPr lang="zh-TW" alt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提示數有沒有大於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zh-TW" alt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，再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zh-TW" altLang="en-US" dirty="0"/>
              <a:t>進化型是否為只有一隻，是的話就用</a:t>
            </a:r>
            <a:r>
              <a:rPr lang="en-US" altLang="zh-TW" dirty="0" err="1"/>
              <a:t>toggleClass</a:t>
            </a:r>
            <a:r>
              <a:rPr lang="zh-TW" altLang="en-US" dirty="0"/>
              <a:t>跟</a:t>
            </a:r>
            <a:r>
              <a:rPr lang="en-US" altLang="zh-TW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zh-TW" alt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達到閃爍，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zh-TW" alt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秒後再清除，如果進化型超過一隻，就用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zh-TW" alt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迴圈，一一插入所有進化的圖片，最後將按鈕換個樣式並將提示數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zh-TW" alt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。對，全部都是雅婷老師教過的東西，只是沒想到一顆按鈕要做那麼多事情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1C818-D4C9-40FA-84E7-00D1403A72D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035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另外就是有一些比較細節的功能，像是對答案</a:t>
            </a:r>
            <a:r>
              <a:rPr lang="en-US" altLang="zh-TW" dirty="0"/>
              <a:t>submit</a:t>
            </a:r>
            <a:r>
              <a:rPr lang="zh-TW" altLang="en-US" dirty="0"/>
              <a:t>按鈕可以一直按，可是只有在第一次全答對而且計時器還沒歸零的時候才會跳出動畫，還有像是金手指要藏在哪裡等等，自己想的時候常常都會卡住，然後對著電腦發呆，有時候出去走個兩圈又突然想到解法，可是想出來就會蠻開心的，因為所有的功能都是照自己想要的去發展，這也是不用看別人教學，就是自己設計內容最大的樂趣之</a:t>
            </a:r>
            <a:r>
              <a:rPr lang="zh-TW" altLang="en-US"/>
              <a:t>一。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1C818-D4C9-40FA-84E7-00D1403A72D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250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310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20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6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268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859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66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236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669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37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407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9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097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282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949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02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58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34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451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0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用線連接的彩釘">
            <a:extLst>
              <a:ext uri="{FF2B5EF4-FFF2-40B4-BE49-F238E27FC236}">
                <a16:creationId xmlns:a16="http://schemas.microsoft.com/office/drawing/2014/main" id="{0823DEF5-2489-4E1C-A44D-5EE8ACED26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730"/>
          <a:stretch/>
        </p:blipFill>
        <p:spPr>
          <a:xfrm>
            <a:off x="-1" y="-329560"/>
            <a:ext cx="12192001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C1D298D-1704-4099-889C-EA869BD43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4979" y="1750764"/>
            <a:ext cx="3485073" cy="1212805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b="1" i="0" dirty="0" err="1">
                <a:solidFill>
                  <a:schemeClr val="tx1"/>
                </a:solidFill>
                <a:effectLst/>
                <a:latin typeface="Baloo Chettan"/>
              </a:rPr>
              <a:t>Pokemon</a:t>
            </a:r>
            <a:r>
              <a:rPr lang="en-US" altLang="zh-TW" sz="3600" b="1" i="0" dirty="0">
                <a:solidFill>
                  <a:schemeClr val="tx1"/>
                </a:solidFill>
                <a:effectLst/>
                <a:latin typeface="Baloo Chettan"/>
              </a:rPr>
              <a:t> Riddle</a:t>
            </a:r>
            <a:br>
              <a:rPr lang="en-US" altLang="zh-TW" sz="3600" b="1" i="0" dirty="0">
                <a:solidFill>
                  <a:schemeClr val="tx1"/>
                </a:solidFill>
                <a:effectLst/>
                <a:latin typeface="Baloo Chettan"/>
              </a:rPr>
            </a:br>
            <a:r>
              <a:rPr lang="en-US" altLang="zh-TW" sz="3600" b="1" i="0" dirty="0">
                <a:solidFill>
                  <a:schemeClr val="tx1"/>
                </a:solidFill>
                <a:effectLst/>
                <a:latin typeface="Baloo Chettan"/>
              </a:rPr>
              <a:t>Game</a:t>
            </a:r>
            <a:endParaRPr lang="zh-TW" altLang="en-US" sz="8800" dirty="0">
              <a:solidFill>
                <a:schemeClr val="tx1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2374F5-96BC-4E26-BDBA-DBC80ED94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4978" y="3478118"/>
            <a:ext cx="3620374" cy="1973780"/>
          </a:xfrm>
        </p:spPr>
        <p:txBody>
          <a:bodyPr>
            <a:noAutofit/>
          </a:bodyPr>
          <a:lstStyle/>
          <a:p>
            <a:pPr algn="l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altLang="zh-TW" sz="2000" dirty="0">
                <a:solidFill>
                  <a:srgbClr val="2EB3A6"/>
                </a:solidFill>
              </a:rPr>
              <a:t>AI</a:t>
            </a:r>
            <a:r>
              <a:rPr lang="zh-TW" altLang="en-US" sz="2000" dirty="0">
                <a:solidFill>
                  <a:srgbClr val="2EB3A6"/>
                </a:solidFill>
              </a:rPr>
              <a:t>班</a:t>
            </a:r>
            <a:r>
              <a:rPr lang="en-US" altLang="zh-TW" sz="2000" dirty="0">
                <a:solidFill>
                  <a:srgbClr val="2EB3A6"/>
                </a:solidFill>
              </a:rPr>
              <a:t>  09.</a:t>
            </a:r>
            <a:r>
              <a:rPr lang="zh-TW" altLang="en-US" sz="2000" dirty="0">
                <a:solidFill>
                  <a:srgbClr val="2EB3A6"/>
                </a:solidFill>
              </a:rPr>
              <a:t>  陳威任</a:t>
            </a:r>
            <a:br>
              <a:rPr lang="en-US" altLang="zh-TW" sz="2000" dirty="0">
                <a:solidFill>
                  <a:srgbClr val="2EB3A6"/>
                </a:solidFill>
              </a:rPr>
            </a:br>
            <a:r>
              <a:rPr lang="zh-TW" altLang="en-US" sz="2000" dirty="0">
                <a:solidFill>
                  <a:srgbClr val="2EB3A6"/>
                </a:solidFill>
              </a:rPr>
              <a:t>指導老師 </a:t>
            </a:r>
            <a:r>
              <a:rPr lang="en-US" altLang="zh-TW" sz="2000" dirty="0">
                <a:solidFill>
                  <a:srgbClr val="2EB3A6"/>
                </a:solidFill>
              </a:rPr>
              <a:t>:</a:t>
            </a:r>
            <a:r>
              <a:rPr lang="zh-TW" altLang="en-US" sz="2000" dirty="0">
                <a:solidFill>
                  <a:srgbClr val="2EB3A6"/>
                </a:solidFill>
              </a:rPr>
              <a:t> </a:t>
            </a:r>
            <a:endParaRPr lang="en-US" altLang="zh-TW" sz="2000" dirty="0">
              <a:solidFill>
                <a:srgbClr val="2EB3A6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TW" altLang="en-US" sz="2000" dirty="0">
                <a:solidFill>
                  <a:srgbClr val="2EB3A6"/>
                </a:solidFill>
              </a:rPr>
              <a:t>黃宗民、許雅婷、錢達智  老師</a:t>
            </a:r>
          </a:p>
        </p:txBody>
      </p:sp>
    </p:spTree>
    <p:extLst>
      <p:ext uri="{BB962C8B-B14F-4D97-AF65-F5344CB8AC3E}">
        <p14:creationId xmlns:p14="http://schemas.microsoft.com/office/powerpoint/2010/main" val="237986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2AD7CDC-ED88-45EA-A5EC-68B0F8498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088"/>
            <a:ext cx="12192000" cy="571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043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93797CA-51AE-4245-A8B2-F5D018052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13CF6-CAE0-4A88-A734-2A3DBFE89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2175ED-5756-446E-803C-5C311FD29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47" y="482600"/>
            <a:ext cx="5372099" cy="30755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D1A42C4-5C9E-4487-826E-A1DE6236D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122" y="999740"/>
            <a:ext cx="6228688" cy="32274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4C7B946-8094-469B-9D84-04ECE1B269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941"/>
          <a:stretch/>
        </p:blipFill>
        <p:spPr>
          <a:xfrm>
            <a:off x="581891" y="4569017"/>
            <a:ext cx="4998027" cy="16832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5223CFD-9517-493A-8463-2D107BF7FC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8896"/>
          <a:stretch/>
        </p:blipFill>
        <p:spPr>
          <a:xfrm>
            <a:off x="581891" y="4569017"/>
            <a:ext cx="4998027" cy="168328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DBB909C-C2A6-415B-A08C-A187B0B6C6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75" y="3617487"/>
            <a:ext cx="5297768" cy="2491606"/>
          </a:xfrm>
          <a:prstGeom prst="rect">
            <a:avLst/>
          </a:prstGeom>
        </p:spPr>
      </p:pic>
      <p:sp>
        <p:nvSpPr>
          <p:cNvPr id="4" name="箭號: 弧形上彎 3">
            <a:extLst>
              <a:ext uri="{FF2B5EF4-FFF2-40B4-BE49-F238E27FC236}">
                <a16:creationId xmlns:a16="http://schemas.microsoft.com/office/drawing/2014/main" id="{30E6A7AD-CF1F-4391-ABFD-7D6A6C47D251}"/>
              </a:ext>
            </a:extLst>
          </p:cNvPr>
          <p:cNvSpPr/>
          <p:nvPr/>
        </p:nvSpPr>
        <p:spPr>
          <a:xfrm rot="9093839">
            <a:off x="1214376" y="3630246"/>
            <a:ext cx="1271858" cy="602343"/>
          </a:xfrm>
          <a:prstGeom prst="curvedUpArrow">
            <a:avLst>
              <a:gd name="adj1" fmla="val 32677"/>
              <a:gd name="adj2" fmla="val 12679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箭號: 弧形下彎 8">
            <a:extLst>
              <a:ext uri="{FF2B5EF4-FFF2-40B4-BE49-F238E27FC236}">
                <a16:creationId xmlns:a16="http://schemas.microsoft.com/office/drawing/2014/main" id="{AD191D6D-0424-401C-A0A1-32E838FAA90D}"/>
              </a:ext>
            </a:extLst>
          </p:cNvPr>
          <p:cNvSpPr/>
          <p:nvPr/>
        </p:nvSpPr>
        <p:spPr>
          <a:xfrm>
            <a:off x="1850304" y="605699"/>
            <a:ext cx="2160587" cy="81757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七邊形 9">
            <a:extLst>
              <a:ext uri="{FF2B5EF4-FFF2-40B4-BE49-F238E27FC236}">
                <a16:creationId xmlns:a16="http://schemas.microsoft.com/office/drawing/2014/main" id="{51093735-D320-4C78-B959-7BD34A83DF76}"/>
              </a:ext>
            </a:extLst>
          </p:cNvPr>
          <p:cNvSpPr/>
          <p:nvPr/>
        </p:nvSpPr>
        <p:spPr>
          <a:xfrm>
            <a:off x="308493" y="356317"/>
            <a:ext cx="572222" cy="498764"/>
          </a:xfrm>
          <a:prstGeom prst="heptago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3" name="七邊形 12">
            <a:extLst>
              <a:ext uri="{FF2B5EF4-FFF2-40B4-BE49-F238E27FC236}">
                <a16:creationId xmlns:a16="http://schemas.microsoft.com/office/drawing/2014/main" id="{87CB08E4-FB4A-47A6-A886-BF049CC29C95}"/>
              </a:ext>
            </a:extLst>
          </p:cNvPr>
          <p:cNvSpPr/>
          <p:nvPr/>
        </p:nvSpPr>
        <p:spPr>
          <a:xfrm>
            <a:off x="4185745" y="1173896"/>
            <a:ext cx="572222" cy="498764"/>
          </a:xfrm>
          <a:prstGeom prst="heptago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5" name="七邊形 14">
            <a:extLst>
              <a:ext uri="{FF2B5EF4-FFF2-40B4-BE49-F238E27FC236}">
                <a16:creationId xmlns:a16="http://schemas.microsoft.com/office/drawing/2014/main" id="{307BFE31-6584-4F2A-908C-FA64A8263F9D}"/>
              </a:ext>
            </a:extLst>
          </p:cNvPr>
          <p:cNvSpPr/>
          <p:nvPr/>
        </p:nvSpPr>
        <p:spPr>
          <a:xfrm>
            <a:off x="706106" y="3977825"/>
            <a:ext cx="572222" cy="498764"/>
          </a:xfrm>
          <a:prstGeom prst="heptago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6" name="七邊形 15">
            <a:extLst>
              <a:ext uri="{FF2B5EF4-FFF2-40B4-BE49-F238E27FC236}">
                <a16:creationId xmlns:a16="http://schemas.microsoft.com/office/drawing/2014/main" id="{358B5539-BFF4-4FD2-A384-56788C781D03}"/>
              </a:ext>
            </a:extLst>
          </p:cNvPr>
          <p:cNvSpPr/>
          <p:nvPr/>
        </p:nvSpPr>
        <p:spPr>
          <a:xfrm>
            <a:off x="6139964" y="5513268"/>
            <a:ext cx="572222" cy="498764"/>
          </a:xfrm>
          <a:prstGeom prst="heptago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7" name="箭號: 弧形上彎 16">
            <a:extLst>
              <a:ext uri="{FF2B5EF4-FFF2-40B4-BE49-F238E27FC236}">
                <a16:creationId xmlns:a16="http://schemas.microsoft.com/office/drawing/2014/main" id="{3EA1E5A1-67CC-4EF6-81A2-024CD6494A77}"/>
              </a:ext>
            </a:extLst>
          </p:cNvPr>
          <p:cNvSpPr/>
          <p:nvPr/>
        </p:nvSpPr>
        <p:spPr>
          <a:xfrm>
            <a:off x="5241180" y="6082439"/>
            <a:ext cx="1249697" cy="462824"/>
          </a:xfrm>
          <a:prstGeom prst="curvedUpArrow">
            <a:avLst>
              <a:gd name="adj1" fmla="val 32677"/>
              <a:gd name="adj2" fmla="val 12679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2E442E2-1D0D-4BD6-905B-B64CFCE2EDE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950"/>
          <a:stretch/>
        </p:blipFill>
        <p:spPr>
          <a:xfrm>
            <a:off x="7491846" y="356040"/>
            <a:ext cx="4502726" cy="2393263"/>
          </a:xfrm>
          <a:prstGeom prst="rect">
            <a:avLst/>
          </a:prstGeom>
        </p:spPr>
      </p:pic>
      <p:sp>
        <p:nvSpPr>
          <p:cNvPr id="19" name="七邊形 18">
            <a:extLst>
              <a:ext uri="{FF2B5EF4-FFF2-40B4-BE49-F238E27FC236}">
                <a16:creationId xmlns:a16="http://schemas.microsoft.com/office/drawing/2014/main" id="{875A0D94-0EB8-4039-B2F7-1F2BEC6E5C0C}"/>
              </a:ext>
            </a:extLst>
          </p:cNvPr>
          <p:cNvSpPr/>
          <p:nvPr/>
        </p:nvSpPr>
        <p:spPr>
          <a:xfrm>
            <a:off x="8447810" y="2300253"/>
            <a:ext cx="572222" cy="498764"/>
          </a:xfrm>
          <a:prstGeom prst="heptago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0" name="箭號: 弧形上彎 19">
            <a:extLst>
              <a:ext uri="{FF2B5EF4-FFF2-40B4-BE49-F238E27FC236}">
                <a16:creationId xmlns:a16="http://schemas.microsoft.com/office/drawing/2014/main" id="{6CCFBEAA-BD2A-4EE7-8183-E725901D7981}"/>
              </a:ext>
            </a:extLst>
          </p:cNvPr>
          <p:cNvSpPr/>
          <p:nvPr/>
        </p:nvSpPr>
        <p:spPr>
          <a:xfrm rot="16200000">
            <a:off x="8774610" y="2798073"/>
            <a:ext cx="1395837" cy="787326"/>
          </a:xfrm>
          <a:prstGeom prst="curvedUpArrow">
            <a:avLst>
              <a:gd name="adj1" fmla="val 32677"/>
              <a:gd name="adj2" fmla="val 12679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54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153DA-15FE-4296-A1CF-9A9E48603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800" dirty="0"/>
              <a:t>Demo</a:t>
            </a:r>
            <a:r>
              <a:rPr lang="zh-TW" altLang="en-US" sz="8800" dirty="0"/>
              <a:t>展示</a:t>
            </a:r>
          </a:p>
        </p:txBody>
      </p:sp>
    </p:spTree>
    <p:extLst>
      <p:ext uri="{BB962C8B-B14F-4D97-AF65-F5344CB8AC3E}">
        <p14:creationId xmlns:p14="http://schemas.microsoft.com/office/powerpoint/2010/main" val="32777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A50352F-CA7F-4F9B-8D24-A2A5A171A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10127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B915229-E8F5-4476-841B-0EB86AB93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020" y="0"/>
            <a:ext cx="5247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9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051045C9-6E04-4457-879E-10E37DB4E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91401" cy="6858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1F13C2AC-5C4E-446C-BD08-4BDFBCF4E81F}"/>
              </a:ext>
            </a:extLst>
          </p:cNvPr>
          <p:cNvGrpSpPr/>
          <p:nvPr/>
        </p:nvGrpSpPr>
        <p:grpSpPr>
          <a:xfrm>
            <a:off x="6587835" y="752732"/>
            <a:ext cx="5465619" cy="2915259"/>
            <a:chOff x="6587835" y="752732"/>
            <a:chExt cx="5465619" cy="2915259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2C17E5A3-D2E8-425D-BF56-584575746BDA}"/>
                </a:ext>
              </a:extLst>
            </p:cNvPr>
            <p:cNvGrpSpPr/>
            <p:nvPr/>
          </p:nvGrpSpPr>
          <p:grpSpPr>
            <a:xfrm>
              <a:off x="6587835" y="1151783"/>
              <a:ext cx="5465619" cy="2516208"/>
              <a:chOff x="5883688" y="1099829"/>
              <a:chExt cx="5924130" cy="2557772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FA2C090C-4F9F-4FE7-9809-929D483FD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3688" y="1099829"/>
                <a:ext cx="5924130" cy="2557772"/>
              </a:xfrm>
              <a:prstGeom prst="rect">
                <a:avLst/>
              </a:prstGeom>
              <a:ln w="127000" cap="sq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cxnSp>
            <p:nvCxnSpPr>
              <p:cNvPr id="7" name="接點: 肘形 6">
                <a:extLst>
                  <a:ext uri="{FF2B5EF4-FFF2-40B4-BE49-F238E27FC236}">
                    <a16:creationId xmlns:a16="http://schemas.microsoft.com/office/drawing/2014/main" id="{F220B760-3BC5-4FA4-A001-8DD2146EE7C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296891" y="2254828"/>
                <a:ext cx="723910" cy="706591"/>
              </a:xfrm>
              <a:prstGeom prst="bentConnector3">
                <a:avLst>
                  <a:gd name="adj1" fmla="val 184926"/>
                </a:avLst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箭號: 彎曲 1">
              <a:extLst>
                <a:ext uri="{FF2B5EF4-FFF2-40B4-BE49-F238E27FC236}">
                  <a16:creationId xmlns:a16="http://schemas.microsoft.com/office/drawing/2014/main" id="{AA3F4381-D36B-4BF4-BFC2-91EF6688086D}"/>
                </a:ext>
              </a:extLst>
            </p:cNvPr>
            <p:cNvSpPr/>
            <p:nvPr/>
          </p:nvSpPr>
          <p:spPr>
            <a:xfrm rot="5400000">
              <a:off x="8039819" y="776376"/>
              <a:ext cx="483079" cy="435791"/>
            </a:xfrm>
            <a:prstGeom prst="ben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38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10D000F3-92AB-4D68-9BD8-9B59F65BE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5720" y="968938"/>
            <a:ext cx="10278846" cy="4932523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C04E37-6E1D-4342-A4D0-16C5517D1B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3466"/>
          <a:stretch/>
        </p:blipFill>
        <p:spPr>
          <a:xfrm>
            <a:off x="1266555" y="1445338"/>
            <a:ext cx="9658887" cy="428905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CA8B416-D7B7-4477-939B-5DAAE5CDD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560" y="489742"/>
            <a:ext cx="5874880" cy="92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451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LeftStep">
      <a:dk1>
        <a:srgbClr val="000000"/>
      </a:dk1>
      <a:lt1>
        <a:srgbClr val="FFFFFF"/>
      </a:lt1>
      <a:dk2>
        <a:srgbClr val="1A282F"/>
      </a:dk2>
      <a:lt2>
        <a:srgbClr val="F3F0F1"/>
      </a:lt2>
      <a:accent1>
        <a:srgbClr val="2EB3A6"/>
      </a:accent1>
      <a:accent2>
        <a:srgbClr val="22B66A"/>
      </a:accent2>
      <a:accent3>
        <a:srgbClr val="2FB739"/>
      </a:accent3>
      <a:accent4>
        <a:srgbClr val="55B522"/>
      </a:accent4>
      <a:accent5>
        <a:srgbClr val="8CAB2C"/>
      </a:accent5>
      <a:accent6>
        <a:srgbClr val="B99E23"/>
      </a:accent6>
      <a:hlink>
        <a:srgbClr val="C14551"/>
      </a:hlink>
      <a:folHlink>
        <a:srgbClr val="7F7F7F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496</Words>
  <Application>Microsoft Office PowerPoint</Application>
  <PresentationFormat>寬螢幕</PresentationFormat>
  <Paragraphs>21</Paragraphs>
  <Slides>7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4" baseType="lpstr">
      <vt:lpstr>Baloo Chettan</vt:lpstr>
      <vt:lpstr>Bookman Old Style</vt:lpstr>
      <vt:lpstr>Calibri</vt:lpstr>
      <vt:lpstr>Consolas</vt:lpstr>
      <vt:lpstr>Franklin Gothic Book</vt:lpstr>
      <vt:lpstr>Wingdings 2</vt:lpstr>
      <vt:lpstr>SlateVTI</vt:lpstr>
      <vt:lpstr>Pokemon Riddle Game</vt:lpstr>
      <vt:lpstr>PowerPoint 簡報</vt:lpstr>
      <vt:lpstr>PowerPoint 簡報</vt:lpstr>
      <vt:lpstr>Demo展示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w806eitender</dc:creator>
  <cp:lastModifiedBy>w806eitender</cp:lastModifiedBy>
  <cp:revision>7</cp:revision>
  <dcterms:created xsi:type="dcterms:W3CDTF">2021-05-14T02:23:36Z</dcterms:created>
  <dcterms:modified xsi:type="dcterms:W3CDTF">2021-05-25T08:18:41Z</dcterms:modified>
</cp:coreProperties>
</file>